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7"/>
  </p:notesMasterIdLst>
  <p:sldIdLst>
    <p:sldId id="256" r:id="rId2"/>
    <p:sldId id="308" r:id="rId3"/>
    <p:sldId id="310" r:id="rId4"/>
    <p:sldId id="312" r:id="rId5"/>
    <p:sldId id="313" r:id="rId6"/>
    <p:sldId id="314" r:id="rId7"/>
    <p:sldId id="316" r:id="rId8"/>
    <p:sldId id="311" r:id="rId9"/>
    <p:sldId id="282" r:id="rId10"/>
    <p:sldId id="278" r:id="rId11"/>
    <p:sldId id="279" r:id="rId12"/>
    <p:sldId id="292" r:id="rId13"/>
    <p:sldId id="298" r:id="rId14"/>
    <p:sldId id="294" r:id="rId15"/>
    <p:sldId id="257" r:id="rId16"/>
    <p:sldId id="280" r:id="rId17"/>
    <p:sldId id="258" r:id="rId18"/>
    <p:sldId id="259" r:id="rId19"/>
    <p:sldId id="260" r:id="rId20"/>
    <p:sldId id="262" r:id="rId21"/>
    <p:sldId id="261" r:id="rId22"/>
    <p:sldId id="263" r:id="rId23"/>
    <p:sldId id="281" r:id="rId24"/>
    <p:sldId id="293" r:id="rId25"/>
    <p:sldId id="267" r:id="rId26"/>
    <p:sldId id="268" r:id="rId27"/>
    <p:sldId id="291" r:id="rId28"/>
    <p:sldId id="269" r:id="rId29"/>
    <p:sldId id="264" r:id="rId30"/>
    <p:sldId id="265" r:id="rId31"/>
    <p:sldId id="266" r:id="rId32"/>
    <p:sldId id="300" r:id="rId33"/>
    <p:sldId id="285" r:id="rId34"/>
    <p:sldId id="296" r:id="rId35"/>
    <p:sldId id="305" r:id="rId36"/>
    <p:sldId id="307" r:id="rId37"/>
    <p:sldId id="283" r:id="rId38"/>
    <p:sldId id="284" r:id="rId39"/>
    <p:sldId id="295" r:id="rId40"/>
    <p:sldId id="271" r:id="rId41"/>
    <p:sldId id="272" r:id="rId42"/>
    <p:sldId id="274" r:id="rId43"/>
    <p:sldId id="275" r:id="rId44"/>
    <p:sldId id="276" r:id="rId45"/>
    <p:sldId id="277" r:id="rId46"/>
    <p:sldId id="297" r:id="rId47"/>
    <p:sldId id="287" r:id="rId48"/>
    <p:sldId id="290" r:id="rId49"/>
    <p:sldId id="315" r:id="rId50"/>
    <p:sldId id="317" r:id="rId51"/>
    <p:sldId id="318" r:id="rId52"/>
    <p:sldId id="319" r:id="rId53"/>
    <p:sldId id="320" r:id="rId54"/>
    <p:sldId id="321" r:id="rId55"/>
    <p:sldId id="322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060895-C80E-4649-AA6C-EC8AA96943A9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9B80F2-53E4-4F3B-A394-B2ED1D5B5833}">
      <dgm:prSet phldrT="[Текст]" custT="1"/>
      <dgm:spPr/>
      <dgm:t>
        <a:bodyPr/>
        <a:lstStyle/>
        <a:p>
          <a:r>
            <a:rPr lang="ru-RU" sz="2000" dirty="0" smtClean="0"/>
            <a:t>нравственное воспитание</a:t>
          </a:r>
          <a:endParaRPr lang="ru-RU" sz="2000" dirty="0"/>
        </a:p>
      </dgm:t>
    </dgm:pt>
    <dgm:pt modelId="{7AA3F12C-785E-47BD-A56A-780207E41173}" type="parTrans" cxnId="{DCC22232-9F35-4C88-89DC-E784491210BD}">
      <dgm:prSet/>
      <dgm:spPr/>
      <dgm:t>
        <a:bodyPr/>
        <a:lstStyle/>
        <a:p>
          <a:endParaRPr lang="ru-RU"/>
        </a:p>
      </dgm:t>
    </dgm:pt>
    <dgm:pt modelId="{4C903E95-5518-4E5F-BFD9-AD218ADF544B}" type="sibTrans" cxnId="{DCC22232-9F35-4C88-89DC-E784491210BD}">
      <dgm:prSet/>
      <dgm:spPr/>
      <dgm:t>
        <a:bodyPr/>
        <a:lstStyle/>
        <a:p>
          <a:endParaRPr lang="ru-RU"/>
        </a:p>
      </dgm:t>
    </dgm:pt>
    <dgm:pt modelId="{83CD37C9-32BC-4BB0-A0C7-B61582BAC94E}">
      <dgm:prSet phldrT="[Текст]" custT="1"/>
      <dgm:spPr/>
      <dgm:t>
        <a:bodyPr/>
        <a:lstStyle/>
        <a:p>
          <a:r>
            <a:rPr lang="ru-RU" sz="1800" dirty="0" smtClean="0"/>
            <a:t>трудовое</a:t>
          </a:r>
          <a:endParaRPr lang="ru-RU" sz="1800" dirty="0"/>
        </a:p>
      </dgm:t>
    </dgm:pt>
    <dgm:pt modelId="{B51A7293-5951-4F19-A810-BC8930CE3D86}" type="parTrans" cxnId="{83AEA695-C05A-47AF-A887-0DA00FDCFF1A}">
      <dgm:prSet/>
      <dgm:spPr/>
      <dgm:t>
        <a:bodyPr/>
        <a:lstStyle/>
        <a:p>
          <a:endParaRPr lang="ru-RU"/>
        </a:p>
      </dgm:t>
    </dgm:pt>
    <dgm:pt modelId="{DF8A6FA3-2440-4011-9EC1-B262B7D25AC4}" type="sibTrans" cxnId="{83AEA695-C05A-47AF-A887-0DA00FDCFF1A}">
      <dgm:prSet/>
      <dgm:spPr/>
      <dgm:t>
        <a:bodyPr/>
        <a:lstStyle/>
        <a:p>
          <a:endParaRPr lang="ru-RU"/>
        </a:p>
      </dgm:t>
    </dgm:pt>
    <dgm:pt modelId="{032A1211-8742-4630-95B5-2B184D9A501B}">
      <dgm:prSet phldrT="[Текст]" custT="1"/>
      <dgm:spPr/>
      <dgm:t>
        <a:bodyPr/>
        <a:lstStyle/>
        <a:p>
          <a:r>
            <a:rPr lang="ru-RU" sz="1800" dirty="0" smtClean="0"/>
            <a:t>социальное</a:t>
          </a:r>
          <a:endParaRPr lang="ru-RU" sz="1800" dirty="0"/>
        </a:p>
      </dgm:t>
    </dgm:pt>
    <dgm:pt modelId="{9E10B50E-72D6-4356-BA86-54F20D2C178C}" type="parTrans" cxnId="{4C9E2EA0-F8FF-4D0D-AE3A-4BEA3D7A0FC2}">
      <dgm:prSet/>
      <dgm:spPr/>
      <dgm:t>
        <a:bodyPr/>
        <a:lstStyle/>
        <a:p>
          <a:endParaRPr lang="ru-RU"/>
        </a:p>
      </dgm:t>
    </dgm:pt>
    <dgm:pt modelId="{06FD27D4-C13A-4011-A1AF-AD224C9EE90F}" type="sibTrans" cxnId="{4C9E2EA0-F8FF-4D0D-AE3A-4BEA3D7A0FC2}">
      <dgm:prSet/>
      <dgm:spPr/>
      <dgm:t>
        <a:bodyPr/>
        <a:lstStyle/>
        <a:p>
          <a:endParaRPr lang="ru-RU"/>
        </a:p>
      </dgm:t>
    </dgm:pt>
    <dgm:pt modelId="{9FE9AB05-099A-4DA7-A028-962C97012E96}">
      <dgm:prSet phldrT="[Текст]" custT="1"/>
      <dgm:spPr/>
      <dgm:t>
        <a:bodyPr/>
        <a:lstStyle/>
        <a:p>
          <a:r>
            <a:rPr lang="ru-RU" sz="1800" dirty="0" smtClean="0"/>
            <a:t>экологи</a:t>
          </a:r>
        </a:p>
        <a:p>
          <a:r>
            <a:rPr lang="ru-RU" sz="1800" dirty="0" err="1" smtClean="0"/>
            <a:t>ческое</a:t>
          </a:r>
          <a:endParaRPr lang="ru-RU" sz="1800" dirty="0"/>
        </a:p>
      </dgm:t>
    </dgm:pt>
    <dgm:pt modelId="{AA87EA73-4280-4B08-A8E4-EF9C00763197}" type="parTrans" cxnId="{C1472D69-B0F2-4755-9661-1FD8C5929A25}">
      <dgm:prSet/>
      <dgm:spPr/>
      <dgm:t>
        <a:bodyPr/>
        <a:lstStyle/>
        <a:p>
          <a:endParaRPr lang="ru-RU"/>
        </a:p>
      </dgm:t>
    </dgm:pt>
    <dgm:pt modelId="{6A09F12D-904D-4D5B-BAA7-B0914F138ADF}" type="sibTrans" cxnId="{C1472D69-B0F2-4755-9661-1FD8C5929A25}">
      <dgm:prSet/>
      <dgm:spPr/>
      <dgm:t>
        <a:bodyPr/>
        <a:lstStyle/>
        <a:p>
          <a:endParaRPr lang="ru-RU"/>
        </a:p>
      </dgm:t>
    </dgm:pt>
    <dgm:pt modelId="{8A9DCFBE-27F2-45CC-9A4D-8DC19A258507}">
      <dgm:prSet phldrT="[Текст]"/>
      <dgm:spPr/>
      <dgm:t>
        <a:bodyPr/>
        <a:lstStyle/>
        <a:p>
          <a:r>
            <a:rPr lang="ru-RU" dirty="0" smtClean="0"/>
            <a:t>умственное</a:t>
          </a:r>
          <a:endParaRPr lang="ru-RU" dirty="0"/>
        </a:p>
      </dgm:t>
    </dgm:pt>
    <dgm:pt modelId="{7378E33A-CCD0-4A01-9761-057E8DCD3355}" type="parTrans" cxnId="{80BA9C5C-40C8-46C6-BD08-366F5934655E}">
      <dgm:prSet/>
      <dgm:spPr/>
      <dgm:t>
        <a:bodyPr/>
        <a:lstStyle/>
        <a:p>
          <a:endParaRPr lang="ru-RU"/>
        </a:p>
      </dgm:t>
    </dgm:pt>
    <dgm:pt modelId="{43CB7186-803A-47F3-8AD1-6FF038B6F7FD}" type="sibTrans" cxnId="{80BA9C5C-40C8-46C6-BD08-366F5934655E}">
      <dgm:prSet/>
      <dgm:spPr/>
      <dgm:t>
        <a:bodyPr/>
        <a:lstStyle/>
        <a:p>
          <a:endParaRPr lang="ru-RU"/>
        </a:p>
      </dgm:t>
    </dgm:pt>
    <dgm:pt modelId="{7D54CF2E-1235-4886-9032-A5453FFC9EEF}">
      <dgm:prSet phldrT="[Текст]" custT="1"/>
      <dgm:spPr/>
      <dgm:t>
        <a:bodyPr/>
        <a:lstStyle/>
        <a:p>
          <a:r>
            <a:rPr lang="ru-RU" sz="1800" dirty="0" smtClean="0"/>
            <a:t>семейное и этическое</a:t>
          </a:r>
          <a:endParaRPr lang="ru-RU" sz="1800" dirty="0"/>
        </a:p>
      </dgm:t>
    </dgm:pt>
    <dgm:pt modelId="{0541CA6C-E640-43C5-90BB-D4C8970360FD}" type="parTrans" cxnId="{64606FCC-6764-41CC-991E-2C652530B6CF}">
      <dgm:prSet/>
      <dgm:spPr/>
      <dgm:t>
        <a:bodyPr/>
        <a:lstStyle/>
        <a:p>
          <a:endParaRPr lang="ru-RU"/>
        </a:p>
      </dgm:t>
    </dgm:pt>
    <dgm:pt modelId="{B4BBF79F-EBB7-4C7D-BC11-66A857103B1D}" type="sibTrans" cxnId="{64606FCC-6764-41CC-991E-2C652530B6CF}">
      <dgm:prSet/>
      <dgm:spPr/>
      <dgm:t>
        <a:bodyPr/>
        <a:lstStyle/>
        <a:p>
          <a:endParaRPr lang="ru-RU"/>
        </a:p>
      </dgm:t>
    </dgm:pt>
    <dgm:pt modelId="{8630A56F-923B-4C63-9879-94ACBE2DE40D}">
      <dgm:prSet phldrT="[Текст]" phldr="1"/>
      <dgm:spPr/>
      <dgm:t>
        <a:bodyPr/>
        <a:lstStyle/>
        <a:p>
          <a:endParaRPr lang="ru-RU" dirty="0"/>
        </a:p>
      </dgm:t>
    </dgm:pt>
    <dgm:pt modelId="{BC3657C2-7BBA-4262-BB39-77BCF6ADA928}" type="parTrans" cxnId="{E8AC3CE3-B703-4567-ABE0-29449C408A96}">
      <dgm:prSet/>
      <dgm:spPr/>
      <dgm:t>
        <a:bodyPr/>
        <a:lstStyle/>
        <a:p>
          <a:endParaRPr lang="ru-RU"/>
        </a:p>
      </dgm:t>
    </dgm:pt>
    <dgm:pt modelId="{52BB33EA-1BFF-4A3F-B4F5-F42DC08B325B}" type="sibTrans" cxnId="{E8AC3CE3-B703-4567-ABE0-29449C408A96}">
      <dgm:prSet/>
      <dgm:spPr/>
      <dgm:t>
        <a:bodyPr/>
        <a:lstStyle/>
        <a:p>
          <a:endParaRPr lang="ru-RU"/>
        </a:p>
      </dgm:t>
    </dgm:pt>
    <dgm:pt modelId="{FF0C3132-2E9A-44E7-936D-0A01C0EDD996}">
      <dgm:prSet phldrT="[Текст]" custT="1"/>
      <dgm:spPr/>
      <dgm:t>
        <a:bodyPr/>
        <a:lstStyle/>
        <a:p>
          <a:r>
            <a:rPr lang="ru-RU" sz="1800" dirty="0" smtClean="0"/>
            <a:t>гражданско-патриотическое</a:t>
          </a:r>
          <a:endParaRPr lang="ru-RU" sz="1800" dirty="0"/>
        </a:p>
      </dgm:t>
    </dgm:pt>
    <dgm:pt modelId="{4C05D324-3BE6-4BC2-BF61-818409BD4F6F}" type="parTrans" cxnId="{C4CCA8B1-6FF6-49DF-ADD9-1A6C71400566}">
      <dgm:prSet/>
      <dgm:spPr/>
      <dgm:t>
        <a:bodyPr/>
        <a:lstStyle/>
        <a:p>
          <a:endParaRPr lang="ru-RU"/>
        </a:p>
      </dgm:t>
    </dgm:pt>
    <dgm:pt modelId="{880C4E95-0AB0-4167-B517-9740115A9DE9}" type="sibTrans" cxnId="{C4CCA8B1-6FF6-49DF-ADD9-1A6C71400566}">
      <dgm:prSet/>
      <dgm:spPr/>
      <dgm:t>
        <a:bodyPr/>
        <a:lstStyle/>
        <a:p>
          <a:endParaRPr lang="ru-RU"/>
        </a:p>
      </dgm:t>
    </dgm:pt>
    <dgm:pt modelId="{710B17D7-D3D9-4598-B6D0-7560C95FC402}" type="pres">
      <dgm:prSet presAssocID="{31060895-C80E-4649-AA6C-EC8AA96943A9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3AF8714-E4FF-4BF2-A79A-71D7A75CC6A8}" type="pres">
      <dgm:prSet presAssocID="{909B80F2-53E4-4F3B-A394-B2ED1D5B5833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ru-RU"/>
        </a:p>
      </dgm:t>
    </dgm:pt>
    <dgm:pt modelId="{CBCAC111-8B3D-4404-A8C9-AA2F2314C81C}" type="pres">
      <dgm:prSet presAssocID="{83CD37C9-32BC-4BB0-A0C7-B61582BAC94E}" presName="Accent1" presStyleCnt="0"/>
      <dgm:spPr/>
    </dgm:pt>
    <dgm:pt modelId="{31DFAB9C-18F4-464B-A332-154B895ECDFF}" type="pres">
      <dgm:prSet presAssocID="{83CD37C9-32BC-4BB0-A0C7-B61582BAC94E}" presName="Accent" presStyleLbl="bgShp" presStyleIdx="0" presStyleCnt="6"/>
      <dgm:spPr/>
    </dgm:pt>
    <dgm:pt modelId="{F5C0D619-69A9-4208-A7F7-8F5EF716E176}" type="pres">
      <dgm:prSet presAssocID="{83CD37C9-32BC-4BB0-A0C7-B61582BAC94E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ACDB49-B33B-4106-835D-887F1CD08579}" type="pres">
      <dgm:prSet presAssocID="{032A1211-8742-4630-95B5-2B184D9A501B}" presName="Accent2" presStyleCnt="0"/>
      <dgm:spPr/>
    </dgm:pt>
    <dgm:pt modelId="{B649A627-BD63-4A97-BE53-5FA47146EF54}" type="pres">
      <dgm:prSet presAssocID="{032A1211-8742-4630-95B5-2B184D9A501B}" presName="Accent" presStyleLbl="bgShp" presStyleIdx="1" presStyleCnt="6"/>
      <dgm:spPr/>
    </dgm:pt>
    <dgm:pt modelId="{9E3A1516-2ECD-465E-A29A-D1B212703123}" type="pres">
      <dgm:prSet presAssocID="{032A1211-8742-4630-95B5-2B184D9A501B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27D24F-87FF-4791-B94C-46471C756EB1}" type="pres">
      <dgm:prSet presAssocID="{FF0C3132-2E9A-44E7-936D-0A01C0EDD996}" presName="Accent3" presStyleCnt="0"/>
      <dgm:spPr/>
    </dgm:pt>
    <dgm:pt modelId="{599FFC90-6578-444B-A5C8-4C5120FD5AD7}" type="pres">
      <dgm:prSet presAssocID="{FF0C3132-2E9A-44E7-936D-0A01C0EDD996}" presName="Accent" presStyleLbl="bgShp" presStyleIdx="2" presStyleCnt="6"/>
      <dgm:spPr/>
    </dgm:pt>
    <dgm:pt modelId="{6BE9BADA-8CDE-4108-ABEE-075335B2EC68}" type="pres">
      <dgm:prSet presAssocID="{FF0C3132-2E9A-44E7-936D-0A01C0EDD996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F8E4D8-0303-477A-BC97-C8F7D8E07C99}" type="pres">
      <dgm:prSet presAssocID="{9FE9AB05-099A-4DA7-A028-962C97012E96}" presName="Accent4" presStyleCnt="0"/>
      <dgm:spPr/>
    </dgm:pt>
    <dgm:pt modelId="{2D146814-E5BE-4F89-9BD7-50E0FACF7C18}" type="pres">
      <dgm:prSet presAssocID="{9FE9AB05-099A-4DA7-A028-962C97012E96}" presName="Accent" presStyleLbl="bgShp" presStyleIdx="3" presStyleCnt="6"/>
      <dgm:spPr/>
    </dgm:pt>
    <dgm:pt modelId="{1EAD736D-66CD-484F-A216-7F2F694D81B2}" type="pres">
      <dgm:prSet presAssocID="{9FE9AB05-099A-4DA7-A028-962C97012E96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E96167-21A7-4896-9F09-EAB6AB688843}" type="pres">
      <dgm:prSet presAssocID="{8A9DCFBE-27F2-45CC-9A4D-8DC19A258507}" presName="Accent5" presStyleCnt="0"/>
      <dgm:spPr/>
    </dgm:pt>
    <dgm:pt modelId="{0C590583-91AA-4CD7-A916-7B01755C4ACA}" type="pres">
      <dgm:prSet presAssocID="{8A9DCFBE-27F2-45CC-9A4D-8DC19A258507}" presName="Accent" presStyleLbl="bgShp" presStyleIdx="4" presStyleCnt="6"/>
      <dgm:spPr/>
    </dgm:pt>
    <dgm:pt modelId="{9C4CE2A5-19C6-4B24-82B6-94ADB0D45FAE}" type="pres">
      <dgm:prSet presAssocID="{8A9DCFBE-27F2-45CC-9A4D-8DC19A258507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246E3-E3B1-41E2-AD61-2698C979DB28}" type="pres">
      <dgm:prSet presAssocID="{7D54CF2E-1235-4886-9032-A5453FFC9EEF}" presName="Accent6" presStyleCnt="0"/>
      <dgm:spPr/>
    </dgm:pt>
    <dgm:pt modelId="{ED97A3C6-1795-4ACB-AF23-163C7FCF94B0}" type="pres">
      <dgm:prSet presAssocID="{7D54CF2E-1235-4886-9032-A5453FFC9EEF}" presName="Accent" presStyleLbl="bgShp" presStyleIdx="5" presStyleCnt="6"/>
      <dgm:spPr/>
    </dgm:pt>
    <dgm:pt modelId="{A0F9E279-BA7B-44C3-81ED-E62F41EDE7F4}" type="pres">
      <dgm:prSet presAssocID="{7D54CF2E-1235-4886-9032-A5453FFC9EEF}" presName="Child6" presStyleLbl="node1" presStyleIdx="5" presStyleCnt="6" custLinFactNeighborX="-33" custLinFactNeighborY="-20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472D69-B0F2-4755-9661-1FD8C5929A25}" srcId="{909B80F2-53E4-4F3B-A394-B2ED1D5B5833}" destId="{9FE9AB05-099A-4DA7-A028-962C97012E96}" srcOrd="3" destOrd="0" parTransId="{AA87EA73-4280-4B08-A8E4-EF9C00763197}" sibTransId="{6A09F12D-904D-4D5B-BAA7-B0914F138ADF}"/>
    <dgm:cxn modelId="{588D1D49-3BC7-4194-81FA-88C78372E601}" type="presOf" srcId="{7D54CF2E-1235-4886-9032-A5453FFC9EEF}" destId="{A0F9E279-BA7B-44C3-81ED-E62F41EDE7F4}" srcOrd="0" destOrd="0" presId="urn:microsoft.com/office/officeart/2011/layout/HexagonRadial"/>
    <dgm:cxn modelId="{820C6780-682A-49D6-8805-56A1C06C7814}" type="presOf" srcId="{9FE9AB05-099A-4DA7-A028-962C97012E96}" destId="{1EAD736D-66CD-484F-A216-7F2F694D81B2}" srcOrd="0" destOrd="0" presId="urn:microsoft.com/office/officeart/2011/layout/HexagonRadial"/>
    <dgm:cxn modelId="{4C9E2EA0-F8FF-4D0D-AE3A-4BEA3D7A0FC2}" srcId="{909B80F2-53E4-4F3B-A394-B2ED1D5B5833}" destId="{032A1211-8742-4630-95B5-2B184D9A501B}" srcOrd="1" destOrd="0" parTransId="{9E10B50E-72D6-4356-BA86-54F20D2C178C}" sibTransId="{06FD27D4-C13A-4011-A1AF-AD224C9EE90F}"/>
    <dgm:cxn modelId="{30AEDC8A-FFDA-4B13-8B98-98438E7492F8}" type="presOf" srcId="{FF0C3132-2E9A-44E7-936D-0A01C0EDD996}" destId="{6BE9BADA-8CDE-4108-ABEE-075335B2EC68}" srcOrd="0" destOrd="0" presId="urn:microsoft.com/office/officeart/2011/layout/HexagonRadial"/>
    <dgm:cxn modelId="{CF298966-AFB1-40B3-8AC6-D43F81AE356C}" type="presOf" srcId="{31060895-C80E-4649-AA6C-EC8AA96943A9}" destId="{710B17D7-D3D9-4598-B6D0-7560C95FC402}" srcOrd="0" destOrd="0" presId="urn:microsoft.com/office/officeart/2011/layout/HexagonRadial"/>
    <dgm:cxn modelId="{E8AC3CE3-B703-4567-ABE0-29449C408A96}" srcId="{909B80F2-53E4-4F3B-A394-B2ED1D5B5833}" destId="{8630A56F-923B-4C63-9879-94ACBE2DE40D}" srcOrd="6" destOrd="0" parTransId="{BC3657C2-7BBA-4262-BB39-77BCF6ADA928}" sibTransId="{52BB33EA-1BFF-4A3F-B4F5-F42DC08B325B}"/>
    <dgm:cxn modelId="{80BA9C5C-40C8-46C6-BD08-366F5934655E}" srcId="{909B80F2-53E4-4F3B-A394-B2ED1D5B5833}" destId="{8A9DCFBE-27F2-45CC-9A4D-8DC19A258507}" srcOrd="4" destOrd="0" parTransId="{7378E33A-CCD0-4A01-9761-057E8DCD3355}" sibTransId="{43CB7186-803A-47F3-8AD1-6FF038B6F7FD}"/>
    <dgm:cxn modelId="{B1DA05B8-8B05-4788-88FC-CCD7A97298A3}" type="presOf" srcId="{8A9DCFBE-27F2-45CC-9A4D-8DC19A258507}" destId="{9C4CE2A5-19C6-4B24-82B6-94ADB0D45FAE}" srcOrd="0" destOrd="0" presId="urn:microsoft.com/office/officeart/2011/layout/HexagonRadial"/>
    <dgm:cxn modelId="{83AEA695-C05A-47AF-A887-0DA00FDCFF1A}" srcId="{909B80F2-53E4-4F3B-A394-B2ED1D5B5833}" destId="{83CD37C9-32BC-4BB0-A0C7-B61582BAC94E}" srcOrd="0" destOrd="0" parTransId="{B51A7293-5951-4F19-A810-BC8930CE3D86}" sibTransId="{DF8A6FA3-2440-4011-9EC1-B262B7D25AC4}"/>
    <dgm:cxn modelId="{DCC22232-9F35-4C88-89DC-E784491210BD}" srcId="{31060895-C80E-4649-AA6C-EC8AA96943A9}" destId="{909B80F2-53E4-4F3B-A394-B2ED1D5B5833}" srcOrd="0" destOrd="0" parTransId="{7AA3F12C-785E-47BD-A56A-780207E41173}" sibTransId="{4C903E95-5518-4E5F-BFD9-AD218ADF544B}"/>
    <dgm:cxn modelId="{B7CBE541-4E62-4FB6-AC3E-415B4E7B7EE7}" type="presOf" srcId="{83CD37C9-32BC-4BB0-A0C7-B61582BAC94E}" destId="{F5C0D619-69A9-4208-A7F7-8F5EF716E176}" srcOrd="0" destOrd="0" presId="urn:microsoft.com/office/officeart/2011/layout/HexagonRadial"/>
    <dgm:cxn modelId="{B9A7BDE9-6730-457E-9F2B-ADB8B6CD61F2}" type="presOf" srcId="{909B80F2-53E4-4F3B-A394-B2ED1D5B5833}" destId="{63AF8714-E4FF-4BF2-A79A-71D7A75CC6A8}" srcOrd="0" destOrd="0" presId="urn:microsoft.com/office/officeart/2011/layout/HexagonRadial"/>
    <dgm:cxn modelId="{C4CCA8B1-6FF6-49DF-ADD9-1A6C71400566}" srcId="{909B80F2-53E4-4F3B-A394-B2ED1D5B5833}" destId="{FF0C3132-2E9A-44E7-936D-0A01C0EDD996}" srcOrd="2" destOrd="0" parTransId="{4C05D324-3BE6-4BC2-BF61-818409BD4F6F}" sibTransId="{880C4E95-0AB0-4167-B517-9740115A9DE9}"/>
    <dgm:cxn modelId="{E07A1485-5AD2-43ED-A546-47F58F538E01}" type="presOf" srcId="{032A1211-8742-4630-95B5-2B184D9A501B}" destId="{9E3A1516-2ECD-465E-A29A-D1B212703123}" srcOrd="0" destOrd="0" presId="urn:microsoft.com/office/officeart/2011/layout/HexagonRadial"/>
    <dgm:cxn modelId="{64606FCC-6764-41CC-991E-2C652530B6CF}" srcId="{909B80F2-53E4-4F3B-A394-B2ED1D5B5833}" destId="{7D54CF2E-1235-4886-9032-A5453FFC9EEF}" srcOrd="5" destOrd="0" parTransId="{0541CA6C-E640-43C5-90BB-D4C8970360FD}" sibTransId="{B4BBF79F-EBB7-4C7D-BC11-66A857103B1D}"/>
    <dgm:cxn modelId="{F1753159-8D0F-4E60-B35B-519AB3DFA547}" type="presParOf" srcId="{710B17D7-D3D9-4598-B6D0-7560C95FC402}" destId="{63AF8714-E4FF-4BF2-A79A-71D7A75CC6A8}" srcOrd="0" destOrd="0" presId="urn:microsoft.com/office/officeart/2011/layout/HexagonRadial"/>
    <dgm:cxn modelId="{91700748-5CB1-4EDE-A130-63FCF8FE57D1}" type="presParOf" srcId="{710B17D7-D3D9-4598-B6D0-7560C95FC402}" destId="{CBCAC111-8B3D-4404-A8C9-AA2F2314C81C}" srcOrd="1" destOrd="0" presId="urn:microsoft.com/office/officeart/2011/layout/HexagonRadial"/>
    <dgm:cxn modelId="{937F6292-DBD3-483C-8503-F5D8E33EE4FF}" type="presParOf" srcId="{CBCAC111-8B3D-4404-A8C9-AA2F2314C81C}" destId="{31DFAB9C-18F4-464B-A332-154B895ECDFF}" srcOrd="0" destOrd="0" presId="urn:microsoft.com/office/officeart/2011/layout/HexagonRadial"/>
    <dgm:cxn modelId="{993080F3-4E6B-48E3-BE08-DC840F433660}" type="presParOf" srcId="{710B17D7-D3D9-4598-B6D0-7560C95FC402}" destId="{F5C0D619-69A9-4208-A7F7-8F5EF716E176}" srcOrd="2" destOrd="0" presId="urn:microsoft.com/office/officeart/2011/layout/HexagonRadial"/>
    <dgm:cxn modelId="{6807EC48-3BB6-4DB3-9F07-6F3EAB18C6DE}" type="presParOf" srcId="{710B17D7-D3D9-4598-B6D0-7560C95FC402}" destId="{C4ACDB49-B33B-4106-835D-887F1CD08579}" srcOrd="3" destOrd="0" presId="urn:microsoft.com/office/officeart/2011/layout/HexagonRadial"/>
    <dgm:cxn modelId="{FF0F4B2A-F944-4C98-909E-9CBA6754CFA3}" type="presParOf" srcId="{C4ACDB49-B33B-4106-835D-887F1CD08579}" destId="{B649A627-BD63-4A97-BE53-5FA47146EF54}" srcOrd="0" destOrd="0" presId="urn:microsoft.com/office/officeart/2011/layout/HexagonRadial"/>
    <dgm:cxn modelId="{4CCCDA39-A7BD-458C-8FAB-6472AF291252}" type="presParOf" srcId="{710B17D7-D3D9-4598-B6D0-7560C95FC402}" destId="{9E3A1516-2ECD-465E-A29A-D1B212703123}" srcOrd="4" destOrd="0" presId="urn:microsoft.com/office/officeart/2011/layout/HexagonRadial"/>
    <dgm:cxn modelId="{D0F83069-6DE9-4FE6-B493-313E70CBC814}" type="presParOf" srcId="{710B17D7-D3D9-4598-B6D0-7560C95FC402}" destId="{8D27D24F-87FF-4791-B94C-46471C756EB1}" srcOrd="5" destOrd="0" presId="urn:microsoft.com/office/officeart/2011/layout/HexagonRadial"/>
    <dgm:cxn modelId="{FDA571FE-1152-4520-A18F-6D9B1AF4A281}" type="presParOf" srcId="{8D27D24F-87FF-4791-B94C-46471C756EB1}" destId="{599FFC90-6578-444B-A5C8-4C5120FD5AD7}" srcOrd="0" destOrd="0" presId="urn:microsoft.com/office/officeart/2011/layout/HexagonRadial"/>
    <dgm:cxn modelId="{D2B6CE4A-08DA-4308-A070-3307EFE0F6CF}" type="presParOf" srcId="{710B17D7-D3D9-4598-B6D0-7560C95FC402}" destId="{6BE9BADA-8CDE-4108-ABEE-075335B2EC68}" srcOrd="6" destOrd="0" presId="urn:microsoft.com/office/officeart/2011/layout/HexagonRadial"/>
    <dgm:cxn modelId="{014BE2C5-86DD-4B38-8293-91DF202147BA}" type="presParOf" srcId="{710B17D7-D3D9-4598-B6D0-7560C95FC402}" destId="{FBF8E4D8-0303-477A-BC97-C8F7D8E07C99}" srcOrd="7" destOrd="0" presId="urn:microsoft.com/office/officeart/2011/layout/HexagonRadial"/>
    <dgm:cxn modelId="{86E5233A-AE14-4794-922C-DF7EB5FDA535}" type="presParOf" srcId="{FBF8E4D8-0303-477A-BC97-C8F7D8E07C99}" destId="{2D146814-E5BE-4F89-9BD7-50E0FACF7C18}" srcOrd="0" destOrd="0" presId="urn:microsoft.com/office/officeart/2011/layout/HexagonRadial"/>
    <dgm:cxn modelId="{58594808-211A-49BE-9E31-D4F7005FA915}" type="presParOf" srcId="{710B17D7-D3D9-4598-B6D0-7560C95FC402}" destId="{1EAD736D-66CD-484F-A216-7F2F694D81B2}" srcOrd="8" destOrd="0" presId="urn:microsoft.com/office/officeart/2011/layout/HexagonRadial"/>
    <dgm:cxn modelId="{5494A6C5-BE19-423C-AB25-9340A88949AB}" type="presParOf" srcId="{710B17D7-D3D9-4598-B6D0-7560C95FC402}" destId="{3DE96167-21A7-4896-9F09-EAB6AB688843}" srcOrd="9" destOrd="0" presId="urn:microsoft.com/office/officeart/2011/layout/HexagonRadial"/>
    <dgm:cxn modelId="{6ABC0581-7962-4839-94ED-C9F4C34E46A7}" type="presParOf" srcId="{3DE96167-21A7-4896-9F09-EAB6AB688843}" destId="{0C590583-91AA-4CD7-A916-7B01755C4ACA}" srcOrd="0" destOrd="0" presId="urn:microsoft.com/office/officeart/2011/layout/HexagonRadial"/>
    <dgm:cxn modelId="{1A93B47C-FE33-4E66-BC6B-847E31029222}" type="presParOf" srcId="{710B17D7-D3D9-4598-B6D0-7560C95FC402}" destId="{9C4CE2A5-19C6-4B24-82B6-94ADB0D45FAE}" srcOrd="10" destOrd="0" presId="urn:microsoft.com/office/officeart/2011/layout/HexagonRadial"/>
    <dgm:cxn modelId="{8E3464D7-603E-4469-A29F-4FFAC88AF18F}" type="presParOf" srcId="{710B17D7-D3D9-4598-B6D0-7560C95FC402}" destId="{DC4246E3-E3B1-41E2-AD61-2698C979DB28}" srcOrd="11" destOrd="0" presId="urn:microsoft.com/office/officeart/2011/layout/HexagonRadial"/>
    <dgm:cxn modelId="{08572EB6-CE2A-4666-A859-F3CD6625FD6E}" type="presParOf" srcId="{DC4246E3-E3B1-41E2-AD61-2698C979DB28}" destId="{ED97A3C6-1795-4ACB-AF23-163C7FCF94B0}" srcOrd="0" destOrd="0" presId="urn:microsoft.com/office/officeart/2011/layout/HexagonRadial"/>
    <dgm:cxn modelId="{88EB0AC5-E76A-4A18-A4A5-C7B157DD612E}" type="presParOf" srcId="{710B17D7-D3D9-4598-B6D0-7560C95FC402}" destId="{A0F9E279-BA7B-44C3-81ED-E62F41EDE7F4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F8714-E4FF-4BF2-A79A-71D7A75CC6A8}">
      <dsp:nvSpPr>
        <dsp:cNvPr id="0" name=""/>
        <dsp:cNvSpPr/>
      </dsp:nvSpPr>
      <dsp:spPr>
        <a:xfrm>
          <a:off x="2927785" y="2020990"/>
          <a:ext cx="2568767" cy="222208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нравственное воспитание</a:t>
          </a:r>
          <a:endParaRPr lang="ru-RU" sz="2000" kern="1200" dirty="0"/>
        </a:p>
      </dsp:txBody>
      <dsp:txXfrm>
        <a:off x="3353466" y="2389221"/>
        <a:ext cx="1717405" cy="1485625"/>
      </dsp:txXfrm>
    </dsp:sp>
    <dsp:sp modelId="{B649A627-BD63-4A97-BE53-5FA47146EF54}">
      <dsp:nvSpPr>
        <dsp:cNvPr id="0" name=""/>
        <dsp:cNvSpPr/>
      </dsp:nvSpPr>
      <dsp:spPr>
        <a:xfrm>
          <a:off x="4536327" y="957872"/>
          <a:ext cx="969188" cy="835083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C0D619-69A9-4208-A7F7-8F5EF716E176}">
      <dsp:nvSpPr>
        <dsp:cNvPr id="0" name=""/>
        <dsp:cNvSpPr/>
      </dsp:nvSpPr>
      <dsp:spPr>
        <a:xfrm>
          <a:off x="3164406" y="0"/>
          <a:ext cx="2105086" cy="182114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трудовое</a:t>
          </a:r>
          <a:endParaRPr lang="ru-RU" sz="1800" kern="1200" dirty="0"/>
        </a:p>
      </dsp:txBody>
      <dsp:txXfrm>
        <a:off x="3513264" y="301803"/>
        <a:ext cx="1407370" cy="1217541"/>
      </dsp:txXfrm>
    </dsp:sp>
    <dsp:sp modelId="{599FFC90-6578-444B-A5C8-4C5120FD5AD7}">
      <dsp:nvSpPr>
        <dsp:cNvPr id="0" name=""/>
        <dsp:cNvSpPr/>
      </dsp:nvSpPr>
      <dsp:spPr>
        <a:xfrm>
          <a:off x="5667445" y="2519034"/>
          <a:ext cx="969188" cy="835083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3A1516-2ECD-465E-A29A-D1B212703123}">
      <dsp:nvSpPr>
        <dsp:cNvPr id="0" name=""/>
        <dsp:cNvSpPr/>
      </dsp:nvSpPr>
      <dsp:spPr>
        <a:xfrm>
          <a:off x="5095014" y="1120127"/>
          <a:ext cx="2105086" cy="182114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социальное</a:t>
          </a:r>
          <a:endParaRPr lang="ru-RU" sz="1800" kern="1200" dirty="0"/>
        </a:p>
      </dsp:txBody>
      <dsp:txXfrm>
        <a:off x="5443872" y="1421930"/>
        <a:ext cx="1407370" cy="1217541"/>
      </dsp:txXfrm>
    </dsp:sp>
    <dsp:sp modelId="{2D146814-E5BE-4F89-9BD7-50E0FACF7C18}">
      <dsp:nvSpPr>
        <dsp:cNvPr id="0" name=""/>
        <dsp:cNvSpPr/>
      </dsp:nvSpPr>
      <dsp:spPr>
        <a:xfrm>
          <a:off x="4881697" y="4281293"/>
          <a:ext cx="969188" cy="835083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E9BADA-8CDE-4108-ABEE-075335B2EC68}">
      <dsp:nvSpPr>
        <dsp:cNvPr id="0" name=""/>
        <dsp:cNvSpPr/>
      </dsp:nvSpPr>
      <dsp:spPr>
        <a:xfrm>
          <a:off x="5095014" y="3322168"/>
          <a:ext cx="2105086" cy="182114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гражданско-патриотическое</a:t>
          </a:r>
          <a:endParaRPr lang="ru-RU" sz="1800" kern="1200" dirty="0"/>
        </a:p>
      </dsp:txBody>
      <dsp:txXfrm>
        <a:off x="5443872" y="3623971"/>
        <a:ext cx="1407370" cy="1217541"/>
      </dsp:txXfrm>
    </dsp:sp>
    <dsp:sp modelId="{0C590583-91AA-4CD7-A916-7B01755C4ACA}">
      <dsp:nvSpPr>
        <dsp:cNvPr id="0" name=""/>
        <dsp:cNvSpPr/>
      </dsp:nvSpPr>
      <dsp:spPr>
        <a:xfrm>
          <a:off x="2932565" y="4464222"/>
          <a:ext cx="969188" cy="835083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AD736D-66CD-484F-A216-7F2F694D81B2}">
      <dsp:nvSpPr>
        <dsp:cNvPr id="0" name=""/>
        <dsp:cNvSpPr/>
      </dsp:nvSpPr>
      <dsp:spPr>
        <a:xfrm>
          <a:off x="3164406" y="4443548"/>
          <a:ext cx="2105086" cy="182114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экологи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ческое</a:t>
          </a:r>
          <a:endParaRPr lang="ru-RU" sz="1800" kern="1200" dirty="0"/>
        </a:p>
      </dsp:txBody>
      <dsp:txXfrm>
        <a:off x="3513264" y="4745351"/>
        <a:ext cx="1407370" cy="1217541"/>
      </dsp:txXfrm>
    </dsp:sp>
    <dsp:sp modelId="{ED97A3C6-1795-4ACB-AF23-163C7FCF94B0}">
      <dsp:nvSpPr>
        <dsp:cNvPr id="0" name=""/>
        <dsp:cNvSpPr/>
      </dsp:nvSpPr>
      <dsp:spPr>
        <a:xfrm>
          <a:off x="1782924" y="2903686"/>
          <a:ext cx="969188" cy="835083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4CE2A5-19C6-4B24-82B6-94ADB0D45FAE}">
      <dsp:nvSpPr>
        <dsp:cNvPr id="0" name=""/>
        <dsp:cNvSpPr/>
      </dsp:nvSpPr>
      <dsp:spPr>
        <a:xfrm>
          <a:off x="1224834" y="3323421"/>
          <a:ext cx="2105086" cy="182114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умственное</a:t>
          </a:r>
          <a:endParaRPr lang="ru-RU" sz="1900" kern="1200" dirty="0"/>
        </a:p>
      </dsp:txBody>
      <dsp:txXfrm>
        <a:off x="1573692" y="3625224"/>
        <a:ext cx="1407370" cy="1217541"/>
      </dsp:txXfrm>
    </dsp:sp>
    <dsp:sp modelId="{A0F9E279-BA7B-44C3-81ED-E62F41EDE7F4}">
      <dsp:nvSpPr>
        <dsp:cNvPr id="0" name=""/>
        <dsp:cNvSpPr/>
      </dsp:nvSpPr>
      <dsp:spPr>
        <a:xfrm>
          <a:off x="1224139" y="1080124"/>
          <a:ext cx="2105086" cy="182114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семейное и этическое</a:t>
          </a:r>
          <a:endParaRPr lang="ru-RU" sz="1800" kern="1200" dirty="0"/>
        </a:p>
      </dsp:txBody>
      <dsp:txXfrm>
        <a:off x="1572997" y="1381927"/>
        <a:ext cx="1407370" cy="12175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Радиальный шестиугольник"/>
  <dgm:desc val="Служит для отображения последовательного процесса, связанного с центральной идеей или темой. Ограничен шестью фигурами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C2CFD-40FD-4499-810B-59D1FC2C30BA}" type="datetimeFigureOut">
              <a:rPr lang="ru-RU" smtClean="0"/>
              <a:t>24.12.2012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046B2-B093-4A11-A69C-E39CD429D4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388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4245BA-4D23-4060-81A9-66EC37AC5B9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35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45A5-A98A-4EEE-9CEE-320BCDD3EBFF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9F04D-9CBD-4564-B99D-5BB7C1308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45A5-A98A-4EEE-9CEE-320BCDD3EBFF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9F04D-9CBD-4564-B99D-5BB7C1308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45A5-A98A-4EEE-9CEE-320BCDD3EBFF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9F04D-9CBD-4564-B99D-5BB7C1308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45A5-A98A-4EEE-9CEE-320BCDD3EBFF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9F04D-9CBD-4564-B99D-5BB7C1308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45A5-A98A-4EEE-9CEE-320BCDD3EBFF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9F04D-9CBD-4564-B99D-5BB7C1308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45A5-A98A-4EEE-9CEE-320BCDD3EBFF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9F04D-9CBD-4564-B99D-5BB7C1308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45A5-A98A-4EEE-9CEE-320BCDD3EBFF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9F04D-9CBD-4564-B99D-5BB7C1308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45A5-A98A-4EEE-9CEE-320BCDD3EBFF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9F04D-9CBD-4564-B99D-5BB7C1308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45A5-A98A-4EEE-9CEE-320BCDD3EBFF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9F04D-9CBD-4564-B99D-5BB7C1308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45A5-A98A-4EEE-9CEE-320BCDD3EBFF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9F04D-9CBD-4564-B99D-5BB7C1308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45A5-A98A-4EEE-9CEE-320BCDD3EBFF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9F04D-9CBD-4564-B99D-5BB7C1308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B1545A5-A98A-4EEE-9CEE-320BCDD3EBFF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DD9F04D-9CBD-4564-B99D-5BB7C1308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3872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-387424"/>
            <a:ext cx="8299648" cy="3168352"/>
          </a:xfrm>
        </p:spPr>
        <p:txBody>
          <a:bodyPr>
            <a:normAutofit/>
          </a:bodyPr>
          <a:lstStyle/>
          <a:p>
            <a:pPr algn="ctr"/>
            <a:endParaRPr lang="ru-RU" sz="3200" b="1" i="1" dirty="0"/>
          </a:p>
        </p:txBody>
      </p:sp>
      <p:pic>
        <p:nvPicPr>
          <p:cNvPr id="1026" name="Picture 2" descr="C:\Users\Алла\фото\100NIKON\DSCN52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055041"/>
            <a:ext cx="7920880" cy="59850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80243" y="6079"/>
            <a:ext cx="63979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Духовно-нравственное воспитание в </a:t>
            </a:r>
          </a:p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о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бразовательном процессе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498080" cy="1368152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наша задача была настроить ребят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дать представление об этой войне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Алла\фото\2010-04-28\DSCF071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12776"/>
            <a:ext cx="6840760" cy="5262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512511" cy="15121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м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ы начали с чтения художественных произведений 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о Великой Отечественной войне.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Алла\фото\2010-04-28\DSCF070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59632" y="1628800"/>
            <a:ext cx="6768752" cy="5076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лла\фото\DSC0699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7848872" cy="6419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8531"/>
            <a:ext cx="7498080" cy="1628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у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рок православной культуры 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во 2-ом классе 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Алла\фото\SDC1780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08720"/>
            <a:ext cx="7238473" cy="58141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610160" cy="17008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у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рок православной культуры в 4-ом классе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«Духовные истоки победы»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Может ли христианин быть солдатом, и могут ли вера и молитва быть источником победы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Алла\фото\DSCF072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16832"/>
            <a:ext cx="6549479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i="1" dirty="0" smtClean="0"/>
              <a:t>Наша задача была создать атмосферу блокадного города, когда голос из репродуктора объявляет о воздушной тревоге, раздаются взрывы.</a:t>
            </a:r>
            <a:endParaRPr lang="ru-RU" sz="2400" b="1" i="1" dirty="0"/>
          </a:p>
        </p:txBody>
      </p:sp>
      <p:pic>
        <p:nvPicPr>
          <p:cNvPr id="1026" name="Picture 2" descr="C:\Users\Алла\фото\семинар 2\DSC0675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8041505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498080" cy="16610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н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а экране кадры хроники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«и тихо-тихо стало в Ленинграде, один, стуча, трудился метроном».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Алла\фото\2010-04-28\DSCF071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800"/>
            <a:ext cx="6549479" cy="5123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5527"/>
            <a:ext cx="8002136" cy="1800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у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каждого из нас на груди приколота ласточка «Это было знаком доброй вести, это означало, жду письма». 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Алла\фото\семинар 2\DSC0676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6912768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466144" cy="15890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учитель с детьми, спустившийся в бомбоубежище, рассказывает о девочке, которая жила неподалёку, и её семье 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Алла\фото\семинар 2\DSC0676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6400800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512511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н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аши повара испекли хлеб по рецепту блокадного, и дети попробовали его.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Алла\фото\семинар 2\DSC0677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59632" y="1628800"/>
            <a:ext cx="6601601" cy="4951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4673" y="1196752"/>
            <a:ext cx="8208912" cy="432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В школе ребёнок продолжает жить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Задача педагогов заключается в организации образовательного процесса таким образом, чтобы ребёнок усваивал знания не формально (знания ради знаний), а в качестве значимых атрибутов, позволяющих познавать окружающий </a:t>
            </a:r>
            <a:r>
              <a:rPr lang="ru-RU" sz="2800" dirty="0" smtClean="0">
                <a:solidFill>
                  <a:srgbClr val="002060"/>
                </a:solidFill>
              </a:rPr>
              <a:t>мир и себя.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35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6512511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 smtClean="0"/>
              <a:t> </a:t>
            </a:r>
            <a:r>
              <a:rPr lang="ru-RU" sz="2800" b="0" dirty="0">
                <a:latin typeface="Arial" pitchFamily="34" charset="0"/>
                <a:cs typeface="Arial" pitchFamily="34" charset="0"/>
              </a:rPr>
              <a:t>н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а экране появлялись странички из дневника Тани Савичевой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Алла\фото\семинар 2\DSC0674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15616" y="1484784"/>
            <a:ext cx="6984776" cy="5238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38152" cy="22322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дети читали стихи советских поэтов о блокаде Ленинграда с трепетом и волнением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0" dirty="0">
                <a:latin typeface="Arial" pitchFamily="34" charset="0"/>
                <a:cs typeface="Arial" pitchFamily="34" charset="0"/>
              </a:rPr>
              <a:t>к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аждый держал в руке страничку с датой своего рождения, которая говорила о том, что жизнь продолжается. 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Users\Алла\фото\семинар 2\DSC0678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420888"/>
            <a:ext cx="5933271" cy="43208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78200" cy="142617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0" i="1" dirty="0" smtClean="0">
                <a:latin typeface="Arial" pitchFamily="34" charset="0"/>
                <a:cs typeface="Arial" pitchFamily="34" charset="0"/>
              </a:rPr>
              <a:t> странички явились продолжением дневника Тани Савичевой и переданы в государственный музей блокады и хранятся там, в качестве экспонатов. 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endParaRPr lang="ru-RU" sz="2800" b="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 descr="C:\Users\Алла\фото\семинар 2\DSC0678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060848"/>
            <a:ext cx="6336704" cy="4614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498080" cy="19490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0" dirty="0" smtClean="0">
                <a:latin typeface="Arial" pitchFamily="34" charset="0"/>
                <a:cs typeface="Arial" pitchFamily="34" charset="0"/>
              </a:rPr>
              <a:t>Небеса</a:t>
            </a:r>
            <a:endParaRPr lang="ru-RU" sz="32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Алла\фото\DSCF072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6621487" cy="5411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10160" cy="19442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у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рок технологии в 1-ом классе                                      «Птица военного счастья»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образ птицы в русском православии считается образом Святаго Духа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Users\Алла\фото\DSC0734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16832"/>
            <a:ext cx="5973415" cy="4728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47" y="116632"/>
            <a:ext cx="8826184" cy="14176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Поездка на место гибели 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r>
              <a:rPr lang="ru-RU" sz="2800" b="0" dirty="0" err="1" smtClean="0">
                <a:latin typeface="Arial" pitchFamily="34" charset="0"/>
                <a:cs typeface="Arial" pitchFamily="34" charset="0"/>
              </a:rPr>
              <a:t>Ю.А.Гагарина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и В.С.Серёгина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Алла\фото\семинар\SDC1384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32675"/>
            <a:ext cx="7128792" cy="55459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Алла\фото\семинар\SDC1383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8640"/>
            <a:ext cx="7366578" cy="6476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Алла\фото\семинар\SDC1387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7488833" cy="63617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Алла\фото\семинар\SDC1387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616950" cy="6375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38152" cy="106613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у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рок внеклассного чтения в 3-ем классе                        «О чём думает человек, поднимая взор к небу?» </a:t>
            </a:r>
            <a:br>
              <a:rPr lang="ru-RU" sz="2800" b="0" dirty="0" smtClean="0">
                <a:latin typeface="Arial" pitchFamily="34" charset="0"/>
                <a:cs typeface="Arial" pitchFamily="34" charset="0"/>
              </a:rPr>
            </a:b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Алла\фото\семинар\небо2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6552728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3" y="548680"/>
            <a:ext cx="882071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 smtClean="0">
              <a:solidFill>
                <a:srgbClr val="461E64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Работа направлена на формирование духовных </a:t>
            </a:r>
          </a:p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ц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енностей на основе отечественной </a:t>
            </a:r>
          </a:p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равославной традиции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Смысл воспитания в осознании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рисутствия  образа Божия в человеке и стремления к </a:t>
            </a:r>
            <a:r>
              <a:rPr lang="ru-RU" sz="2800" dirty="0" err="1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Богоподобию</a:t>
            </a:r>
            <a:endParaRPr lang="ru-RU" sz="2800" dirty="0" smtClean="0">
              <a:solidFill>
                <a:srgbClr val="461E64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представления о спасении          </a:t>
            </a:r>
          </a:p>
        </p:txBody>
      </p:sp>
    </p:spTree>
    <p:extLst>
      <p:ext uri="{BB962C8B-B14F-4D97-AF65-F5344CB8AC3E}">
        <p14:creationId xmlns:p14="http://schemas.microsoft.com/office/powerpoint/2010/main" val="177400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лла\фото\семинар\небо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37365" cy="6273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лла\фото\семинар\небо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32656"/>
            <a:ext cx="7416824" cy="634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116632"/>
            <a:ext cx="3680962" cy="30243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0" dirty="0">
                <a:latin typeface="Arial" pitchFamily="34" charset="0"/>
                <a:cs typeface="Arial" pitchFamily="34" charset="0"/>
              </a:rPr>
              <a:t>Город Иваново</a:t>
            </a:r>
            <a:br>
              <a:rPr lang="ru-RU" sz="2400" b="0" dirty="0">
                <a:latin typeface="Arial" pitchFamily="34" charset="0"/>
                <a:cs typeface="Arial" pitchFamily="34" charset="0"/>
              </a:rPr>
            </a:br>
            <a:r>
              <a:rPr lang="ru-RU" sz="2400" b="0" dirty="0">
                <a:latin typeface="Arial" pitchFamily="34" charset="0"/>
                <a:cs typeface="Arial" pitchFamily="34" charset="0"/>
              </a:rPr>
              <a:t>Выездное заседание методического совета. Урок технологии по теме: «Работа с бумагой. Модель ракеты». </a:t>
            </a:r>
            <a:br>
              <a:rPr lang="ru-RU" sz="2400" b="0" dirty="0">
                <a:latin typeface="Arial" pitchFamily="34" charset="0"/>
                <a:cs typeface="Arial" pitchFamily="34" charset="0"/>
              </a:rPr>
            </a:br>
            <a:endParaRPr lang="ru-RU" sz="24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Алла\фото\DSCN106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5108701" cy="383152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40968"/>
            <a:ext cx="4824536" cy="3616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498080" cy="18050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к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ак мальчик стал космонавтом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Алла\фото\DSCF071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80728"/>
            <a:ext cx="7128792" cy="5623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826184" cy="14176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з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аседание научного общества                                Дополнение к Новой Теории </a:t>
            </a:r>
            <a:r>
              <a:rPr lang="ru-RU" sz="2800" b="0" dirty="0">
                <a:latin typeface="Arial" pitchFamily="34" charset="0"/>
                <a:cs typeface="Arial" pitchFamily="34" charset="0"/>
              </a:rPr>
              <a:t>К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осмогонии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Алла\фото\НЕБЕСА Дополнение к новой теории 2011\DSCN122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24744"/>
            <a:ext cx="6768752" cy="5461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498080" cy="12961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Где находится центр Вселенной ?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Алла\фото\НЕБЕСА Дополнение к новой теории 2011\DSCN121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08720"/>
            <a:ext cx="7129752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498080" cy="12961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Центр Вселенной – сердце человека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Users\Алла\фото\НЕБЕСА Дополнение к новой теории 2011\DSCN123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836712"/>
            <a:ext cx="7200800" cy="5870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498080" cy="21602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в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 поисках друга маленького принца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Алла\фото\P117023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7272808" cy="5821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9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170" name="Picture 2" descr="C:\Users\Алла\фото\SDC1581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8640"/>
            <a:ext cx="7413575" cy="6518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498080" cy="15890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б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лаготворительные концерты с участием младшего хора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C:\Users\Алла\фото\DSC0733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24744"/>
            <a:ext cx="6981527" cy="5466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88640"/>
            <a:ext cx="7878056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800" b="1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Цель работы- 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взращивание в человеке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ичности через приобщение его к 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ц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енностям при воздействии благодати 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Святого Духа.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  Задачами являются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ормирование в ребёнке- веры, надежды,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ертвенной любви, совести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оспитание готовности к несению 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изненного креста </a:t>
            </a:r>
          </a:p>
          <a:p>
            <a:pPr>
              <a:lnSpc>
                <a:spcPct val="150000"/>
              </a:lnSpc>
            </a:pPr>
            <a:endParaRPr lang="ru-RU" sz="2800" dirty="0" smtClean="0">
              <a:solidFill>
                <a:srgbClr val="461E64"/>
              </a:solidFill>
              <a:latin typeface="Arial" pitchFamily="34" charset="0"/>
              <a:cs typeface="Arial" pitchFamily="34" charset="0"/>
            </a:endParaRPr>
          </a:p>
          <a:p>
            <a:endParaRPr lang="ru-RU" sz="2800" dirty="0" smtClean="0">
              <a:solidFill>
                <a:srgbClr val="461E64"/>
              </a:solidFill>
              <a:latin typeface="Arial" pitchFamily="34" charset="0"/>
              <a:cs typeface="Arial" pitchFamily="34" charset="0"/>
            </a:endParaRPr>
          </a:p>
          <a:p>
            <a:endParaRPr lang="ru-RU" sz="2800" dirty="0" smtClean="0">
              <a:solidFill>
                <a:srgbClr val="461E64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800" dirty="0">
              <a:solidFill>
                <a:srgbClr val="461E64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26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498080" cy="16610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Парад планет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C:\Users\Алла\фото\семинар\13. Все друзья собрались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8449072" cy="5722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Алла\фото\семинар\SDC1549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6632"/>
            <a:ext cx="7810922" cy="66039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Алла\фото\семинар\SDC1555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7701607" cy="6461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Алла\фото\семинар\SDC1577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7508062" cy="6451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Алла\фото\семинар\64. Дети из лагеря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7701607" cy="654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498080" cy="18050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Ратное поле России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Алла\фото\2010год\православная гимназия 2009-2010\1 класс 2011\DSCN482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27584" y="926722"/>
            <a:ext cx="7604660" cy="5703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лла\фото\2010год\православная гимназия 2009-2010\1 класс 2011\DSCN489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188640"/>
            <a:ext cx="8472940" cy="6354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498080" cy="15890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Святые благоверные князья                                           Андрей Боголюбский и Александр Невский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445763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96752"/>
            <a:ext cx="4021659" cy="4873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498080" cy="16561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dirty="0">
                <a:latin typeface="Arial" pitchFamily="34" charset="0"/>
                <a:cs typeface="Arial" pitchFamily="34" charset="0"/>
              </a:rPr>
              <a:t>у</a:t>
            </a:r>
            <a:r>
              <a:rPr lang="ru-RU" sz="2800" b="0" dirty="0" smtClean="0">
                <a:latin typeface="Arial" pitchFamily="34" charset="0"/>
                <a:cs typeface="Arial" pitchFamily="34" charset="0"/>
              </a:rPr>
              <a:t>рок математики в 1-ом классе</a:t>
            </a:r>
            <a:endParaRPr lang="ru-RU" sz="28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Алла\фото\уроки в первом классе\DSCF074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7488831" cy="58712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32623"/>
            <a:ext cx="7216063" cy="54120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27784" y="260648"/>
            <a:ext cx="38234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ента времени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Божественная рифма</a:t>
            </a:r>
            <a:endParaRPr lang="ru-RU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93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2696"/>
            <a:ext cx="7232301" cy="5183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пособствование раскрытию духовного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блика человека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оспитание готовности служения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Богу и людям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пособствование развитию волевого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ействия, духовного рассуждения 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оррекция негативных проявлений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800" dirty="0" smtClean="0">
                <a:solidFill>
                  <a:srgbClr val="461E64"/>
                </a:solidFill>
                <a:latin typeface="Arial" pitchFamily="34" charset="0"/>
                <a:cs typeface="Arial" pitchFamily="34" charset="0"/>
              </a:rPr>
              <a:t> порочных наклонностей</a:t>
            </a:r>
            <a:endParaRPr lang="ru-RU" sz="2800" dirty="0">
              <a:solidFill>
                <a:srgbClr val="461E64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07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85500"/>
            <a:ext cx="7709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solidFill>
                  <a:srgbClr val="461E64"/>
                </a:solidFill>
              </a:rPr>
              <a:t>п</a:t>
            </a:r>
            <a:r>
              <a:rPr lang="ru-RU" sz="2800" dirty="0" smtClean="0">
                <a:solidFill>
                  <a:srgbClr val="461E64"/>
                </a:solidFill>
              </a:rPr>
              <a:t>омощь старших воспитанников младшим</a:t>
            </a:r>
            <a:endParaRPr lang="ru-RU" sz="2800" dirty="0">
              <a:solidFill>
                <a:srgbClr val="461E64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53" y="1124744"/>
            <a:ext cx="7308304" cy="548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0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385500"/>
            <a:ext cx="46185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ctr">
              <a:buFont typeface="Arial" pitchFamily="34" charset="0"/>
              <a:buChar char="•"/>
            </a:pPr>
            <a:r>
              <a:rPr lang="ru-RU" sz="2800" dirty="0">
                <a:solidFill>
                  <a:srgbClr val="461E64"/>
                </a:solidFill>
              </a:rPr>
              <a:t>р</a:t>
            </a:r>
            <a:r>
              <a:rPr lang="ru-RU" sz="2800" dirty="0" smtClean="0">
                <a:solidFill>
                  <a:srgbClr val="461E64"/>
                </a:solidFill>
              </a:rPr>
              <a:t>абота в летнем лагере</a:t>
            </a:r>
            <a:endParaRPr lang="ru-RU" sz="2800" dirty="0">
              <a:solidFill>
                <a:srgbClr val="461E64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34726"/>
            <a:ext cx="7387928" cy="546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79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514888"/>
            <a:ext cx="45384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1E64"/>
                </a:solidFill>
              </a:rPr>
              <a:t>духовное чувствование</a:t>
            </a:r>
            <a:endParaRPr lang="ru-RU" sz="2800" dirty="0">
              <a:solidFill>
                <a:srgbClr val="461E64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97173"/>
            <a:ext cx="6984776" cy="523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739592"/>
            <a:ext cx="8109912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</a:rPr>
              <a:t>Весь образовательный процесс пропитан</a:t>
            </a:r>
          </a:p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</a:rPr>
              <a:t>д</a:t>
            </a:r>
            <a:r>
              <a:rPr lang="ru-RU" sz="2800" dirty="0" smtClean="0">
                <a:solidFill>
                  <a:srgbClr val="461E64"/>
                </a:solidFill>
              </a:rPr>
              <a:t>уховным началом – ежедневной соборной</a:t>
            </a:r>
          </a:p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</a:rPr>
              <a:t>м</a:t>
            </a:r>
            <a:r>
              <a:rPr lang="ru-RU" sz="2800" dirty="0" smtClean="0">
                <a:solidFill>
                  <a:srgbClr val="461E64"/>
                </a:solidFill>
              </a:rPr>
              <a:t>олитвой, участием в Литургиях, посещением </a:t>
            </a:r>
          </a:p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</a:rPr>
              <a:t>с</a:t>
            </a:r>
            <a:r>
              <a:rPr lang="ru-RU" sz="2800" dirty="0" smtClean="0">
                <a:solidFill>
                  <a:srgbClr val="461E64"/>
                </a:solidFill>
              </a:rPr>
              <a:t>вятых мест.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</a:rPr>
              <a:t>Вся жизнь проходит в рамках проекта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</a:rPr>
              <a:t>«Город СВЕТЛОГРАД».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</a:rPr>
              <a:t>Эту жизнь  и можно назвать воспитание </a:t>
            </a:r>
          </a:p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</a:rPr>
              <a:t>л</a:t>
            </a:r>
            <a:r>
              <a:rPr lang="ru-RU" sz="2800" dirty="0" smtClean="0">
                <a:solidFill>
                  <a:srgbClr val="461E64"/>
                </a:solidFill>
              </a:rPr>
              <a:t>юбви и воспитание любовью.</a:t>
            </a:r>
          </a:p>
          <a:p>
            <a:pPr algn="ctr">
              <a:lnSpc>
                <a:spcPct val="150000"/>
              </a:lnSpc>
            </a:pPr>
            <a:endParaRPr lang="ru-RU" sz="2800" dirty="0">
              <a:solidFill>
                <a:srgbClr val="461E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0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243" y="1340768"/>
            <a:ext cx="7946406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</a:rPr>
              <a:t>Конечным результатом взаимодействия</a:t>
            </a:r>
          </a:p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</a:rPr>
              <a:t>у</a:t>
            </a:r>
            <a:r>
              <a:rPr lang="ru-RU" sz="2800" dirty="0" smtClean="0">
                <a:solidFill>
                  <a:srgbClr val="461E64"/>
                </a:solidFill>
              </a:rPr>
              <a:t>чащих и учащихся является достижение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1E64"/>
                </a:solidFill>
              </a:rPr>
              <a:t>ответственности перед Богом и людьми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461E64"/>
                </a:solidFill>
              </a:rPr>
              <a:t>правильного понимания истинной свободы 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</a:rPr>
              <a:t>ч</a:t>
            </a:r>
            <a:r>
              <a:rPr lang="ru-RU" sz="2800" dirty="0" smtClean="0">
                <a:solidFill>
                  <a:srgbClr val="461E64"/>
                </a:solidFill>
              </a:rPr>
              <a:t>еловека и его высокого предназначения</a:t>
            </a:r>
          </a:p>
          <a:p>
            <a:pPr>
              <a:lnSpc>
                <a:spcPct val="150000"/>
              </a:lnSpc>
            </a:pPr>
            <a:endParaRPr lang="ru-RU" sz="2800" dirty="0" smtClean="0">
              <a:solidFill>
                <a:srgbClr val="461E64"/>
              </a:solidFill>
            </a:endParaRPr>
          </a:p>
          <a:p>
            <a:pPr>
              <a:lnSpc>
                <a:spcPct val="150000"/>
              </a:lnSpc>
            </a:pPr>
            <a:endParaRPr lang="ru-RU" sz="2800" dirty="0">
              <a:solidFill>
                <a:srgbClr val="461E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47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764" y="3789040"/>
            <a:ext cx="3840427" cy="28803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83418" y="692696"/>
            <a:ext cx="745909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</a:rPr>
              <a:t>Такой человек способен обрести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</a:rPr>
              <a:t> Образ Божий-быть истинно образованным</a:t>
            </a:r>
          </a:p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rgbClr val="461E64"/>
                </a:solidFill>
              </a:rPr>
              <a:t>и</a:t>
            </a:r>
            <a:r>
              <a:rPr lang="ru-RU" sz="2800" dirty="0" smtClean="0">
                <a:solidFill>
                  <a:srgbClr val="461E64"/>
                </a:solidFill>
              </a:rPr>
              <a:t> воспринимать мир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rgbClr val="461E64"/>
                </a:solidFill>
              </a:rPr>
              <a:t> как школу Вечной жизни.</a:t>
            </a:r>
            <a:endParaRPr lang="ru-RU" sz="2800" dirty="0">
              <a:solidFill>
                <a:srgbClr val="461E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96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68190588"/>
              </p:ext>
            </p:extLst>
          </p:nvPr>
        </p:nvGraphicFramePr>
        <p:xfrm>
          <a:off x="323528" y="260648"/>
          <a:ext cx="8424936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862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47628"/>
            <a:ext cx="7498080" cy="10527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0" dirty="0" smtClean="0"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Город Светлоград</a:t>
            </a:r>
            <a:r>
              <a:rPr lang="ru-RU" sz="3200" b="1" i="1" dirty="0" smtClean="0">
                <a:solidFill>
                  <a:srgbClr val="002060"/>
                </a:solidFill>
              </a:rPr>
              <a:t>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Алла\фото\100NIKON\DSCN528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7524328" cy="52533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03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8"/>
            <a:ext cx="8208912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Формы духовно-нравственного воспитания: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организация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совместного проживания различных жизненных ситуаций и событий 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участие детей во всех видах творческой художественной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деятельности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организация активной внеурочной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деятельности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проведение тематических воспитательных бесед на диалоговой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основе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участие в общественно-полезном и социально-значимом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труде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помощь старших воспитанников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младшим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работа в летнем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лагере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21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498080" cy="18770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65 СВЕЧА</a:t>
            </a:r>
            <a:endParaRPr lang="ru-RU" sz="3600" b="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H:\65-я свеча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7272808" cy="5542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688</TotalTime>
  <Words>525</Words>
  <Application>Microsoft Office PowerPoint</Application>
  <PresentationFormat>Экран (4:3)</PresentationFormat>
  <Paragraphs>100</Paragraphs>
  <Slides>55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Город Светлоград </vt:lpstr>
      <vt:lpstr>Презентация PowerPoint</vt:lpstr>
      <vt:lpstr>65 СВЕЧА</vt:lpstr>
      <vt:lpstr>наша задача была настроить ребят  дать представление об этой войне </vt:lpstr>
      <vt:lpstr>мы начали с чтения художественных произведений  о Великой Отечественной войне. </vt:lpstr>
      <vt:lpstr>Презентация PowerPoint</vt:lpstr>
      <vt:lpstr>урок православной культуры  во 2-ом классе  </vt:lpstr>
      <vt:lpstr>урок православной культуры в 4-ом классе «Духовные истоки победы» Может ли христианин быть солдатом, и могут ли вера и молитва быть источником победы</vt:lpstr>
      <vt:lpstr>Наша задача была создать атмосферу блокадного города, когда голос из репродуктора объявляет о воздушной тревоге, раздаются взрывы.</vt:lpstr>
      <vt:lpstr>на экране кадры хроники  «и тихо-тихо стало в Ленинграде, один, стуча, трудился метроном».</vt:lpstr>
      <vt:lpstr>у каждого из нас на груди приколота ласточка «Это было знаком доброй вести, это означало, жду письма». </vt:lpstr>
      <vt:lpstr> учитель с детьми, спустившийся в бомбоубежище, рассказывает о девочке, которая жила неподалёку, и её семье </vt:lpstr>
      <vt:lpstr>наши повара испекли хлеб по рецепту блокадного, и дети попробовали его.</vt:lpstr>
      <vt:lpstr> на экране появлялись странички из дневника Тани Савичевой</vt:lpstr>
      <vt:lpstr> дети читали стихи советских поэтов о блокаде Ленинграда с трепетом и волнением  каждый держал в руке страничку с датой своего рождения, которая говорила о том, что жизнь продолжается. </vt:lpstr>
      <vt:lpstr> странички явились продолжением дневника Тани Савичевой и переданы в государственный музей блокады и хранятся там, в качестве экспонатов.  </vt:lpstr>
      <vt:lpstr>Небеса</vt:lpstr>
      <vt:lpstr>урок технологии в 1-ом классе                                      «Птица военного счастья» образ птицы в русском православии считается образом Святаго Духа</vt:lpstr>
      <vt:lpstr>Поездка на место гибели  Ю.А.Гагарина и В.С.Серёгина</vt:lpstr>
      <vt:lpstr>Презентация PowerPoint</vt:lpstr>
      <vt:lpstr>Презентация PowerPoint</vt:lpstr>
      <vt:lpstr>Презентация PowerPoint</vt:lpstr>
      <vt:lpstr>урок внеклассного чтения в 3-ем классе                        «О чём думает человек, поднимая взор к небу?»  </vt:lpstr>
      <vt:lpstr>Презентация PowerPoint</vt:lpstr>
      <vt:lpstr>Презентация PowerPoint</vt:lpstr>
      <vt:lpstr>Город Иваново Выездное заседание методического совета. Урок технологии по теме: «Работа с бумагой. Модель ракеты».  </vt:lpstr>
      <vt:lpstr>как мальчик стал космонавтом</vt:lpstr>
      <vt:lpstr>заседание научного общества                                Дополнение к Новой Теории Космогонии</vt:lpstr>
      <vt:lpstr>Где находится центр Вселенной ?</vt:lpstr>
      <vt:lpstr>Центр Вселенной – сердце человека</vt:lpstr>
      <vt:lpstr>в поисках друга маленького принца</vt:lpstr>
      <vt:lpstr>Презентация PowerPoint</vt:lpstr>
      <vt:lpstr>благотворительные концерты с участием младшего хора</vt:lpstr>
      <vt:lpstr>Парад планет</vt:lpstr>
      <vt:lpstr>Презентация PowerPoint</vt:lpstr>
      <vt:lpstr>Презентация PowerPoint</vt:lpstr>
      <vt:lpstr>Презентация PowerPoint</vt:lpstr>
      <vt:lpstr>Презентация PowerPoint</vt:lpstr>
      <vt:lpstr>Ратное поле России</vt:lpstr>
      <vt:lpstr>Презентация PowerPoint</vt:lpstr>
      <vt:lpstr>Святые благоверные князья                                           Андрей Боголюбский и Александр Невский</vt:lpstr>
      <vt:lpstr>урок математики в 1-ом классе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 духовно-нравственного воспитания учащихся православной гимназии</dc:title>
  <dc:creator>Алла</dc:creator>
  <cp:lastModifiedBy>1234</cp:lastModifiedBy>
  <cp:revision>72</cp:revision>
  <dcterms:created xsi:type="dcterms:W3CDTF">2011-12-11T06:31:30Z</dcterms:created>
  <dcterms:modified xsi:type="dcterms:W3CDTF">2012-12-24T15:20:19Z</dcterms:modified>
</cp:coreProperties>
</file>